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embeddedFontLst>
    <p:embeddedFont>
      <p:font typeface="Roboto" pitchFamily="2" charset="0"/>
      <p:regular r:id="rId5"/>
      <p:bold r:id="rId6"/>
      <p:italic r:id="rId7"/>
      <p:boldItalic r:id="rId8"/>
    </p:embeddedFont>
    <p:embeddedFont>
      <p:font typeface="Arial Black" panose="020B0A04020102020204" pitchFamily="34" charset="0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A73"/>
    <a:srgbClr val="065F90"/>
    <a:srgbClr val="046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6404" autoAdjust="0"/>
  </p:normalViewPr>
  <p:slideViewPr>
    <p:cSldViewPr snapToGrid="0">
      <p:cViewPr>
        <p:scale>
          <a:sx n="100" d="100"/>
          <a:sy n="100" d="100"/>
        </p:scale>
        <p:origin x="324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4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5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" y="0"/>
            <a:ext cx="12173675" cy="68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9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6372"/>
            <a:ext cx="12196275" cy="33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1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5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5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7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BD08E-D2CA-42C2-AD00-61D497ABC4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0753-B74E-4B56-80B7-E04FA69B8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-Fo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5" y="0"/>
            <a:ext cx="12175419" cy="5312664"/>
          </a:xfrm>
          <a:prstGeom prst="rect">
            <a:avLst/>
          </a:prstGeom>
        </p:spPr>
      </p:pic>
      <p:pic>
        <p:nvPicPr>
          <p:cNvPr id="3" name="Logos IT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sp>
        <p:nvSpPr>
          <p:cNvPr id="4" name="área-depto-oficina"/>
          <p:cNvSpPr txBox="1"/>
          <p:nvPr/>
        </p:nvSpPr>
        <p:spPr>
          <a:xfrm>
            <a:off x="3249941" y="4209690"/>
            <a:ext cx="569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65F9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AREA, DEPARTAMENTO U OFICINA</a:t>
            </a:r>
            <a:endParaRPr lang="en-US" sz="2400" b="1" dirty="0">
              <a:solidFill>
                <a:srgbClr val="065F9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-Fo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5" y="0"/>
            <a:ext cx="12211936" cy="5312664"/>
          </a:xfrm>
          <a:prstGeom prst="rect">
            <a:avLst/>
          </a:prstGeom>
        </p:spPr>
      </p:pic>
      <p:pic>
        <p:nvPicPr>
          <p:cNvPr id="5" name="Logo-IT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6969"/>
            <a:ext cx="12209240" cy="3355190"/>
          </a:xfrm>
          <a:prstGeom prst="rect">
            <a:avLst/>
          </a:prstGeom>
        </p:spPr>
      </p:pic>
      <p:sp>
        <p:nvSpPr>
          <p:cNvPr id="6" name="Título de la Presentación"/>
          <p:cNvSpPr txBox="1"/>
          <p:nvPr/>
        </p:nvSpPr>
        <p:spPr>
          <a:xfrm>
            <a:off x="309764" y="3990234"/>
            <a:ext cx="95608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TÍTULO DE LA PRESENTACIÓN</a:t>
            </a:r>
            <a:endParaRPr lang="en-US" sz="3800" b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Cuadra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19" y="513588"/>
            <a:ext cx="4858512" cy="52212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1500" y="513588"/>
            <a:ext cx="5410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167A73"/>
                </a:solidFill>
                <a:latin typeface="Arial Black" panose="020B0A04020102020204" pitchFamily="34" charset="0"/>
                <a:ea typeface="Roboto" pitchFamily="2" charset="0"/>
              </a:rPr>
              <a:t>Títulos</a:t>
            </a:r>
            <a:endParaRPr lang="en-US" sz="2400" b="1" dirty="0" smtClean="0">
              <a:solidFill>
                <a:srgbClr val="167A73"/>
              </a:solidFill>
              <a:latin typeface="Arial Black" panose="020B0A04020102020204" pitchFamily="34" charset="0"/>
              <a:ea typeface="Roboto" pitchFamily="2" charset="0"/>
            </a:endParaRPr>
          </a:p>
          <a:p>
            <a:endParaRPr lang="es-ES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167A7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 </a:t>
            </a:r>
            <a:r>
              <a:rPr lang="en-US" b="1" dirty="0" err="1" smtClean="0">
                <a:solidFill>
                  <a:srgbClr val="167A7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Subtítulos</a:t>
            </a:r>
            <a:endParaRPr lang="en-US" b="1" dirty="0" smtClean="0">
              <a:solidFill>
                <a:srgbClr val="167A73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Veniam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quis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nostrud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exerci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tation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suscipit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lobortis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nisl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ut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aliquip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ea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commodo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consequat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Duis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autem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vel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eum</a:t>
            </a:r>
            <a:r>
              <a:rPr lang="en-US" sz="16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167A7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167A7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Ítem</a:t>
            </a:r>
            <a:r>
              <a:rPr lang="en-US" b="1" dirty="0">
                <a:solidFill>
                  <a:srgbClr val="167A7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1</a:t>
            </a:r>
          </a:p>
          <a:p>
            <a:endParaRPr lang="en-US" sz="16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Dignissim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qui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blandit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praesent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luptatum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zzril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delenit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duis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dolore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feugait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facilisi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167A7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167A7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Ítem</a:t>
            </a:r>
            <a:r>
              <a:rPr lang="en-US" b="1" dirty="0">
                <a:solidFill>
                  <a:srgbClr val="167A7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2  </a:t>
            </a:r>
            <a:r>
              <a:rPr lang="en-US" b="1" i="1" dirty="0" err="1">
                <a:solidFill>
                  <a:srgbClr val="167A7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Descripción</a:t>
            </a:r>
            <a:endParaRPr lang="en-US" b="1" i="1" dirty="0">
              <a:solidFill>
                <a:srgbClr val="167A73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Laoreet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dolore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magna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aliquam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erat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exerci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tation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suscipit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lobortis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nisl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aliquip</a:t>
            </a:r>
            <a:r>
              <a:rPr lang="en-US" sz="16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ex ea..</a:t>
            </a:r>
            <a:endParaRPr lang="en-US" sz="16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83</Words>
  <Application>Microsoft Office PowerPoint</Application>
  <PresentationFormat>Panorámica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Roboto</vt:lpstr>
      <vt:lpstr>Arial</vt:lpstr>
      <vt:lpstr>Arial Black</vt:lpstr>
      <vt:lpstr>Calibri Light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JUAN</cp:lastModifiedBy>
  <cp:revision>22</cp:revision>
  <dcterms:created xsi:type="dcterms:W3CDTF">2021-09-26T15:48:41Z</dcterms:created>
  <dcterms:modified xsi:type="dcterms:W3CDTF">2022-02-21T23:43:40Z</dcterms:modified>
</cp:coreProperties>
</file>